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43" r:id="rId2"/>
    <p:sldId id="435" r:id="rId3"/>
    <p:sldId id="487" r:id="rId4"/>
    <p:sldId id="458" r:id="rId5"/>
    <p:sldId id="449" r:id="rId6"/>
    <p:sldId id="450" r:id="rId7"/>
    <p:sldId id="359" r:id="rId8"/>
    <p:sldId id="451" r:id="rId9"/>
    <p:sldId id="452" r:id="rId10"/>
    <p:sldId id="468" r:id="rId11"/>
    <p:sldId id="377" r:id="rId12"/>
    <p:sldId id="378" r:id="rId13"/>
    <p:sldId id="437" r:id="rId14"/>
    <p:sldId id="469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438" r:id="rId23"/>
    <p:sldId id="366" r:id="rId24"/>
    <p:sldId id="261" r:id="rId25"/>
    <p:sldId id="372" r:id="rId26"/>
    <p:sldId id="483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73" r:id="rId36"/>
    <p:sldId id="475" r:id="rId37"/>
    <p:sldId id="477" r:id="rId38"/>
    <p:sldId id="442" r:id="rId39"/>
    <p:sldId id="456" r:id="rId40"/>
    <p:sldId id="454" r:id="rId41"/>
    <p:sldId id="457" r:id="rId42"/>
    <p:sldId id="478" r:id="rId43"/>
    <p:sldId id="373" r:id="rId44"/>
    <p:sldId id="481" r:id="rId45"/>
    <p:sldId id="479" r:id="rId46"/>
    <p:sldId id="259" r:id="rId47"/>
    <p:sldId id="447" r:id="rId48"/>
    <p:sldId id="444" r:id="rId49"/>
    <p:sldId id="445" r:id="rId50"/>
    <p:sldId id="446" r:id="rId51"/>
    <p:sldId id="448" r:id="rId52"/>
    <p:sldId id="480" r:id="rId53"/>
    <p:sldId id="482" r:id="rId54"/>
    <p:sldId id="485" r:id="rId55"/>
    <p:sldId id="484" r:id="rId56"/>
    <p:sldId id="465" r:id="rId57"/>
    <p:sldId id="486" r:id="rId58"/>
    <p:sldId id="48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2.09747.pdf" TargetMode="External"/><Relationship Id="rId4" Type="http://schemas.openxmlformats.org/officeDocument/2006/relationships/hyperlink" Target="https://arxiv.org/abs/2004.1093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– so who knows??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Chen, et. al., 2022</a:t>
            </a:r>
            <a:r>
              <a:rPr lang="en-US" sz="2800" dirty="0"/>
              <a:t> proposed a simplified transformer architecture for dense CV tasks. This work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 (regression), </a:t>
            </a:r>
            <a:r>
              <a:rPr lang="en-US" sz="2800" dirty="0" err="1"/>
              <a:t>objectness</a:t>
            </a:r>
            <a:r>
              <a:rPr lang="en-US" sz="2800" dirty="0"/>
              <a:t> (or probability no object),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89" y="2513294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Identificatiion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blipFill>
                <a:blip r:embed="rId3"/>
                <a:stretch>
                  <a:fillRect l="-1099" t="-1042" r="-1309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3022745" y="5833517"/>
            <a:ext cx="5223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Increasing window size with depth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8381</TotalTime>
  <Words>3235</Words>
  <Application>Microsoft Office PowerPoint</Application>
  <PresentationFormat>Widescreen</PresentationFormat>
  <Paragraphs>468</Paragraphs>
  <Slides>58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368</cp:revision>
  <cp:lastPrinted>2019-12-06T01:30:02Z</cp:lastPrinted>
  <dcterms:created xsi:type="dcterms:W3CDTF">2019-11-27T16:52:28Z</dcterms:created>
  <dcterms:modified xsi:type="dcterms:W3CDTF">2023-03-23T02:35:50Z</dcterms:modified>
</cp:coreProperties>
</file>